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5" r:id="rId4"/>
    <p:sldId id="258" r:id="rId5"/>
    <p:sldId id="259" r:id="rId6"/>
    <p:sldId id="260" r:id="rId7"/>
    <p:sldId id="261" r:id="rId8"/>
    <p:sldId id="262" r:id="rId9"/>
    <p:sldId id="263" r:id="rId10"/>
    <p:sldId id="264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1344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0C058-DCC8-4EE3-B51D-0F51139212FA}" type="datetimeFigureOut">
              <a:rPr lang="ru-RU" smtClean="0"/>
              <a:t>31.01.2019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265DD1-2E3D-466E-B7BA-C459353DF0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424157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0C058-DCC8-4EE3-B51D-0F51139212FA}" type="datetimeFigureOut">
              <a:rPr lang="ru-RU" smtClean="0"/>
              <a:t>31.01.2019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265DD1-2E3D-466E-B7BA-C459353DF0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124708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0C058-DCC8-4EE3-B51D-0F51139212FA}" type="datetimeFigureOut">
              <a:rPr lang="ru-RU" smtClean="0"/>
              <a:t>31.01.2019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265DD1-2E3D-466E-B7BA-C459353DF0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227766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0C058-DCC8-4EE3-B51D-0F51139212FA}" type="datetimeFigureOut">
              <a:rPr lang="ru-RU" smtClean="0"/>
              <a:t>31.01.2019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265DD1-2E3D-466E-B7BA-C459353DF0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09957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0C058-DCC8-4EE3-B51D-0F51139212FA}" type="datetimeFigureOut">
              <a:rPr lang="ru-RU" smtClean="0"/>
              <a:t>31.01.2019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265DD1-2E3D-466E-B7BA-C459353DF0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056777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0C058-DCC8-4EE3-B51D-0F51139212FA}" type="datetimeFigureOut">
              <a:rPr lang="ru-RU" smtClean="0"/>
              <a:t>31.01.2019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265DD1-2E3D-466E-B7BA-C459353DF0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67719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0C058-DCC8-4EE3-B51D-0F51139212FA}" type="datetimeFigureOut">
              <a:rPr lang="ru-RU" smtClean="0"/>
              <a:t>31.01.2019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265DD1-2E3D-466E-B7BA-C459353DF0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462051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0C058-DCC8-4EE3-B51D-0F51139212FA}" type="datetimeFigureOut">
              <a:rPr lang="ru-RU" smtClean="0"/>
              <a:t>31.01.2019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265DD1-2E3D-466E-B7BA-C459353DF0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718584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0C058-DCC8-4EE3-B51D-0F51139212FA}" type="datetimeFigureOut">
              <a:rPr lang="ru-RU" smtClean="0"/>
              <a:t>31.01.2019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265DD1-2E3D-466E-B7BA-C459353DF0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23074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0C058-DCC8-4EE3-B51D-0F51139212FA}" type="datetimeFigureOut">
              <a:rPr lang="ru-RU" smtClean="0"/>
              <a:t>31.01.2019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265DD1-2E3D-466E-B7BA-C459353DF0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021403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0C058-DCC8-4EE3-B51D-0F51139212FA}" type="datetimeFigureOut">
              <a:rPr lang="ru-RU" smtClean="0"/>
              <a:t>31.01.2019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265DD1-2E3D-466E-B7BA-C459353DF0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63537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50C058-DCC8-4EE3-B51D-0F51139212FA}" type="datetimeFigureOut">
              <a:rPr lang="ru-RU" smtClean="0"/>
              <a:t>31.01.2019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265DD1-2E3D-466E-B7BA-C459353DF0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182884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67261" y="822656"/>
            <a:ext cx="7772400" cy="1470025"/>
          </a:xfrm>
        </p:spPr>
        <p:txBody>
          <a:bodyPr>
            <a:no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ru-RU" sz="48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«Такая разная обувь»</a:t>
            </a:r>
            <a:r>
              <a:rPr lang="ru-RU" sz="48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/>
            </a:r>
            <a:br>
              <a:rPr lang="ru-RU" sz="48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</a:br>
            <a:endParaRPr lang="ru-RU" sz="48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644008" y="5938837"/>
            <a:ext cx="41764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Составили: Глазунова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О.В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657812" y="2074867"/>
            <a:ext cx="426591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3200" b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Возраст детей: </a:t>
            </a:r>
            <a:r>
              <a:rPr lang="ru-RU" sz="3200" b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4-5</a:t>
            </a:r>
            <a:r>
              <a:rPr lang="ru-RU" sz="3200" b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лет</a:t>
            </a:r>
            <a:endParaRPr lang="ru-RU" sz="3200" b="1" dirty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75425" y="2867448"/>
            <a:ext cx="5030687" cy="294574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9457975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9513" y="404664"/>
            <a:ext cx="8784976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Продукт проекта: </a:t>
            </a:r>
          </a:p>
          <a:p>
            <a:pPr algn="ctr"/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Выставка «Такая разная обувь»</a:t>
            </a:r>
          </a:p>
          <a:p>
            <a:r>
              <a:rPr lang="ru-RU" sz="40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Презентация продукта:</a:t>
            </a:r>
            <a:endParaRPr lang="ru-RU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</a:t>
            </a: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ассказ ребёнка</a:t>
            </a:r>
            <a:endParaRPr lang="ru-RU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3045" y="3140968"/>
            <a:ext cx="4572000" cy="322897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28648332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3528" y="643096"/>
            <a:ext cx="7936312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Тип проекта: </a:t>
            </a:r>
            <a:r>
              <a:rPr lang="ru-RU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среднесрочный</a:t>
            </a:r>
          </a:p>
          <a:p>
            <a:r>
              <a:rPr lang="ru-RU" sz="4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Вид проекта: </a:t>
            </a:r>
            <a:r>
              <a:rPr lang="ru-RU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групповой, детско-взрослый, познавательно-исследовательский</a:t>
            </a:r>
          </a:p>
          <a:p>
            <a:pPr algn="ctr"/>
            <a:r>
              <a:rPr lang="ru-RU" sz="3200" dirty="0" smtClean="0"/>
              <a:t> </a:t>
            </a:r>
            <a:endParaRPr lang="ru-RU" sz="3200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55488" y="4221088"/>
            <a:ext cx="2159000" cy="228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39302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sz="4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Тип проекта: </a:t>
            </a:r>
            <a:r>
              <a:rPr lang="ru-RU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среднесрочный</a:t>
            </a:r>
          </a:p>
          <a:p>
            <a:pPr algn="just"/>
            <a:r>
              <a:rPr lang="ru-RU" sz="4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Вид проекта: </a:t>
            </a:r>
            <a:r>
              <a:rPr lang="ru-RU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групповой, детско-взрослый, познавательно-исследовательский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033309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83568" y="0"/>
            <a:ext cx="6480720" cy="79098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32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Цель: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Создание условий для формирования представлений о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видах обуви,  материалы из которых изготавливают обувь, сезонность применения каждого вида обуви</a:t>
            </a:r>
          </a:p>
          <a:p>
            <a:pPr algn="just"/>
            <a:r>
              <a:rPr lang="ru-RU" sz="32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Задачи: </a:t>
            </a:r>
          </a:p>
          <a:p>
            <a:pPr marL="360000" indent="342900" algn="just">
              <a:buFont typeface="+mj-lt"/>
              <a:buAutoNum type="arabicPeriod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Расширить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знание о разновидностях обуви: </a:t>
            </a: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60000" indent="342900" algn="just">
              <a:buFont typeface="+mj-lt"/>
              <a:buAutoNum type="arabicPeriod"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Расширять знания свойств материалов (меха, кожа, резина, войлок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pPr marL="360000" indent="342900" algn="just">
              <a:buFont typeface="+mj-lt"/>
              <a:buAutoNum type="arabicPeriod"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Расширить знания детей о работе сапожников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360000" indent="342900" algn="just">
              <a:buFont typeface="+mj-lt"/>
              <a:buAutoNum type="arabicPeriod"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Развивать у детей сенсорное восприятие путём обследования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360000" indent="342900" algn="just">
              <a:buFont typeface="+mj-lt"/>
              <a:buAutoNum type="arabicPeriod"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Познакомить детей с производством обуви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360000" indent="342900" algn="just">
              <a:buFont typeface="+mj-lt"/>
              <a:buAutoNum type="arabicPeriod"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Воспитывать бережное отношение к  обуви.</a:t>
            </a:r>
          </a:p>
          <a:p>
            <a:pPr marL="360000" indent="342900" algn="just">
              <a:buFont typeface="+mj-lt"/>
              <a:buAutoNum type="arabicPeriod"/>
            </a:pP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+mj-lt"/>
              <a:buAutoNum type="arabicPeriod"/>
            </a:pP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+mj-lt"/>
              <a:buAutoNum type="arabicPeriod"/>
            </a:pP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+mj-lt"/>
              <a:buAutoNum type="arabicPeriod"/>
            </a:pP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EFF"/>
              </a:clrFrom>
              <a:clrTo>
                <a:srgbClr val="FFFE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2454" y="5009698"/>
            <a:ext cx="2104850" cy="13681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97137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188640"/>
            <a:ext cx="8280920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4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Образовательная область: </a:t>
            </a:r>
            <a:r>
              <a:rPr lang="ru-RU" sz="3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познавательное развитие</a:t>
            </a:r>
          </a:p>
          <a:p>
            <a:pPr lvl="0"/>
            <a:endParaRPr lang="ru-RU" sz="4400" b="1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ru-RU" sz="4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Вспомогательная образовательная область:</a:t>
            </a:r>
            <a:r>
              <a:rPr lang="ru-RU" sz="4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44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71500" lvl="0" indent="-571500">
              <a:buFont typeface="Wingdings" panose="05000000000000000000" pitchFamily="2" charset="2"/>
              <a:buChar char="ü"/>
            </a:pPr>
            <a:r>
              <a:rPr lang="ru-RU" sz="3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речевое развитие;</a:t>
            </a:r>
          </a:p>
          <a:p>
            <a:pPr marL="571500" lvl="0" indent="-571500">
              <a:buFont typeface="Wingdings" panose="05000000000000000000" pitchFamily="2" charset="2"/>
              <a:buChar char="ü"/>
            </a:pPr>
            <a:r>
              <a:rPr lang="ru-RU" sz="3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ru-RU" sz="3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оциально-коммуникативное развитие;</a:t>
            </a:r>
          </a:p>
          <a:p>
            <a:pPr marL="571500" lvl="0" indent="-571500">
              <a:buFont typeface="Wingdings" panose="05000000000000000000" pitchFamily="2" charset="2"/>
              <a:buChar char="ü"/>
            </a:pPr>
            <a:r>
              <a:rPr lang="ru-RU" sz="3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</a:t>
            </a:r>
            <a:r>
              <a:rPr lang="ru-RU" sz="3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удожественно-эстетическое развитие</a:t>
            </a:r>
          </a:p>
          <a:p>
            <a:pPr lvl="0"/>
            <a:endParaRPr lang="ru-RU" sz="4400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60972" y="2508126"/>
            <a:ext cx="2159000" cy="228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87396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42582" y="242041"/>
            <a:ext cx="5521896" cy="861774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ru-RU" sz="32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Почему обувь разная?</a:t>
            </a:r>
          </a:p>
          <a:p>
            <a:endParaRPr lang="ru-RU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450949"/>
              </p:ext>
            </p:extLst>
          </p:nvPr>
        </p:nvGraphicFramePr>
        <p:xfrm>
          <a:off x="1428292" y="2204864"/>
          <a:ext cx="6096000" cy="4328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Что мы знаем?</a:t>
                      </a:r>
                      <a:endParaRPr lang="ru-RU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Что хотим узнать?</a:t>
                      </a:r>
                      <a:endParaRPr lang="ru-RU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Как</a:t>
                      </a:r>
                      <a:r>
                        <a:rPr lang="ru-RU" sz="2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узнать?</a:t>
                      </a:r>
                      <a:endParaRPr lang="ru-RU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r>
                        <a:rPr lang="ru-RU" dirty="0" smtClean="0"/>
                        <a:t>Для каждого времени года своя обувь;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r>
                        <a:rPr lang="ru-RU" dirty="0" smtClean="0"/>
                        <a:t>Есть обувь для мальчиков и для девочек;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r>
                        <a:rPr lang="ru-RU" dirty="0" smtClean="0"/>
                        <a:t>Обувь покупают</a:t>
                      </a:r>
                      <a:r>
                        <a:rPr lang="ru-RU" baseline="0" dirty="0" smtClean="0"/>
                        <a:t> в магазине;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Wingdings" panose="05000000000000000000" pitchFamily="2" charset="2"/>
                        <a:buChar char="ü"/>
                      </a:pPr>
                      <a:r>
                        <a:rPr lang="ru-RU" dirty="0" smtClean="0"/>
                        <a:t>Из каких материалов изготавливается обувь?</a:t>
                      </a:r>
                    </a:p>
                    <a:p>
                      <a:pPr marL="285750" indent="-285750" algn="l">
                        <a:buFont typeface="Wingdings" panose="05000000000000000000" pitchFamily="2" charset="2"/>
                        <a:buChar char="ü"/>
                      </a:pPr>
                      <a:r>
                        <a:rPr lang="ru-RU" dirty="0" smtClean="0"/>
                        <a:t>Где изготавливают обувь?</a:t>
                      </a:r>
                    </a:p>
                    <a:p>
                      <a:pPr marL="285750" indent="-285750" algn="l">
                        <a:buFont typeface="Wingdings" panose="05000000000000000000" pitchFamily="2" charset="2"/>
                        <a:buChar char="ü"/>
                      </a:pPr>
                      <a:r>
                        <a:rPr lang="ru-RU" dirty="0" smtClean="0"/>
                        <a:t>Почему в одной обуви тепло, а в другой холодно?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r>
                        <a:rPr lang="ru-RU" dirty="0" smtClean="0"/>
                        <a:t>Спросить у взрослых;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r>
                        <a:rPr lang="ru-RU" dirty="0" smtClean="0"/>
                        <a:t>Посмотреть иллюстрации;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r>
                        <a:rPr lang="ru-RU" dirty="0" smtClean="0"/>
                        <a:t>Посмотреть фильм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595972" y="1091524"/>
            <a:ext cx="576064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Детям было предложено обуть </a:t>
            </a:r>
            <a:r>
              <a:rPr lang="ru-RU" sz="2800" b="1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босоножки на зимнюю прогулку</a:t>
            </a:r>
            <a:endParaRPr lang="ru-RU" sz="2800" dirty="0"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98906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71600" y="548680"/>
            <a:ext cx="7140999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Создание предметно-развивающей среды: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Ткани разного вида (кожа, резина, войлок, мех);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Иллюстрации;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Настольно-печатные игры;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Раскраски;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Видео, фото файлы;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Выставка «Такая разная обувь»</a:t>
            </a:r>
          </a:p>
        </p:txBody>
      </p:sp>
    </p:spTree>
    <p:extLst>
      <p:ext uri="{BB962C8B-B14F-4D97-AF65-F5344CB8AC3E}">
        <p14:creationId xmlns:p14="http://schemas.microsoft.com/office/powerpoint/2010/main" val="23643093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4852218"/>
              </p:ext>
            </p:extLst>
          </p:nvPr>
        </p:nvGraphicFramePr>
        <p:xfrm>
          <a:off x="755576" y="476672"/>
          <a:ext cx="7776864" cy="5394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922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922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9228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Название мероприятия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Цель</a:t>
                      </a:r>
                    </a:p>
                    <a:p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Методы и приемы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ru-RU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«Виды обуви»;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endParaRPr lang="ru-RU" baseline="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endParaRPr lang="ru-RU" baseline="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ru-RU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«Профессия-сапожник»;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ru-RU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«Какая обувь лучше»;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ru-RU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«Как сберечь обувь»;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ru-RU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«Как изготавливается обувь».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ru-RU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«Туфелька» (оригами)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Расширить знание о разновидностях обуви:</a:t>
                      </a:r>
                      <a:r>
                        <a:rPr lang="ru-RU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ru-RU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Расширить знания детей о работе сапожников.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kumimoji="0" lang="ru-RU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Расширять знания о свойствах материалов.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kumimoji="0" lang="ru-RU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Воспитывать у детей бережное отношение к обуви.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kumimoji="0" lang="ru-RU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Познакомить детей с производством обуви. 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kumimoji="0" lang="ru-RU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Закрепить знания детей </a:t>
                      </a:r>
                      <a:r>
                        <a:rPr kumimoji="0" lang="ru-RU" sz="18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об обуви</a:t>
                      </a:r>
                      <a:endParaRPr lang="ru-RU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kumimoji="0" lang="ru-RU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Беседа, просмотр иллюстраций;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kumimoji="0" lang="ru-RU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Просмотр фильма;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kumimoji="0" lang="ru-RU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Проведение экспериментов;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kumimoji="0" lang="ru-RU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Беседа;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kumimoji="0" lang="ru-RU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Экскурсия;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kumimoji="0" lang="ru-RU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Конструирование.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806691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07408" y="764704"/>
            <a:ext cx="8172400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Работа с родителями:</a:t>
            </a:r>
          </a:p>
          <a:p>
            <a:pPr marL="285750" lvl="0" indent="-285750">
              <a:buFont typeface="Wingdings" panose="05000000000000000000" pitchFamily="2" charset="2"/>
              <a:buChar char="ü"/>
            </a:pP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Привлечение родителей к оформлению выставки </a:t>
            </a:r>
            <a:r>
              <a:rPr lang="ru-RU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«Такая разная обувь</a:t>
            </a:r>
            <a:r>
              <a:rPr lang="ru-RU" sz="3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»;</a:t>
            </a:r>
          </a:p>
          <a:p>
            <a:pPr marL="285750" lvl="0" indent="-285750">
              <a:buFont typeface="Wingdings" panose="05000000000000000000" pitchFamily="2" charset="2"/>
              <a:buChar char="ü"/>
            </a:pPr>
            <a:r>
              <a:rPr lang="ru-RU" sz="3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Помощь в организации экскурсии;</a:t>
            </a:r>
          </a:p>
          <a:p>
            <a:pPr marL="285750" lvl="0" indent="-285750">
              <a:buFont typeface="Wingdings" panose="05000000000000000000" pitchFamily="2" charset="2"/>
              <a:buChar char="ü"/>
            </a:pPr>
            <a:r>
              <a:rPr lang="ru-RU" sz="3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Изготовление книжки-малышки: «Такая разная обувь»</a:t>
            </a: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42000" y="3789040"/>
            <a:ext cx="2540000" cy="228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31436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180</TotalTime>
  <Words>364</Words>
  <Application>Microsoft Office PowerPoint</Application>
  <PresentationFormat>Экран (4:3)</PresentationFormat>
  <Paragraphs>76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5" baseType="lpstr">
      <vt:lpstr>Arial</vt:lpstr>
      <vt:lpstr>Calibri</vt:lpstr>
      <vt:lpstr>Times New Roman</vt:lpstr>
      <vt:lpstr>Wingdings</vt:lpstr>
      <vt:lpstr>Тема Office</vt:lpstr>
      <vt:lpstr>«Такая разная обувь»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«Такая разная обувь» Возраст детей: 5-6 лет</dc:title>
  <dc:creator>student</dc:creator>
  <cp:lastModifiedBy>111</cp:lastModifiedBy>
  <cp:revision>26</cp:revision>
  <dcterms:created xsi:type="dcterms:W3CDTF">2018-02-12T09:29:09Z</dcterms:created>
  <dcterms:modified xsi:type="dcterms:W3CDTF">2019-01-31T11:07:17Z</dcterms:modified>
</cp:coreProperties>
</file>