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41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7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7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7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5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0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14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5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C058-DCC8-4EE3-B51D-0F51139212FA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DD1-2E3D-466E-B7BA-C459353D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8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261" y="822656"/>
            <a:ext cx="7772400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«Такая разная обувь»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5938837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Составили: Глазунова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7812" y="2074867"/>
            <a:ext cx="4265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425" y="2867448"/>
            <a:ext cx="5030687" cy="2945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57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404664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проекта: 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«Такая разная обувь»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продукта: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ассказ ребёнка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45" y="3140968"/>
            <a:ext cx="4572000" cy="3228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6483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43096"/>
            <a:ext cx="7936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среднесрочный</a:t>
            </a: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групповой, детско-взрослый, познавательно-исследовательский</a:t>
            </a:r>
          </a:p>
          <a:p>
            <a:pPr algn="ctr"/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488" y="4221088"/>
            <a:ext cx="215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среднесрочный</a:t>
            </a:r>
          </a:p>
          <a:p>
            <a:pPr algn="just"/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проекта: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групповой, детско-взрослый, познавательно-исследовательский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33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0"/>
            <a:ext cx="648072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представлений 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 обуви,  материалы из которых изготавливают обувь, сезонность применения каждого вида обуви</a:t>
            </a:r>
          </a:p>
          <a:p>
            <a:pPr algn="just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360000" indent="3429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 разновидностях обуви: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знания свойств материалов (меха, кожа, резина, войлок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60000" indent="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знания детей о работе сапожников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000" indent="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сенсорное восприятие путём обследования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000" indent="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производством обуви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000" indent="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Воспитывать бережное отношение к  обуви.</a:t>
            </a:r>
          </a:p>
          <a:p>
            <a:pPr marL="360000" indent="342900" algn="just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454" y="5009698"/>
            <a:ext cx="210485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область: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  <a:p>
            <a:pPr lvl="0"/>
            <a:endParaRPr lang="ru-RU" sz="4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Вспомогательная образовательная область:</a:t>
            </a:r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оциально-коммуникативное развитие;</a:t>
            </a:r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удожественно-эстетическое развитие</a:t>
            </a:r>
          </a:p>
          <a:p>
            <a:pPr lvl="0"/>
            <a:endParaRPr lang="ru-RU" sz="4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972" y="2508126"/>
            <a:ext cx="215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3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2582" y="242041"/>
            <a:ext cx="5521896" cy="86177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обувь разная?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0949"/>
              </p:ext>
            </p:extLst>
          </p:nvPr>
        </p:nvGraphicFramePr>
        <p:xfrm>
          <a:off x="1428292" y="2204864"/>
          <a:ext cx="6096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мы знаем?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Что хотим узнать?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узнать?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Для каждого времени года своя обувь;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Есть обувь для мальчиков и для девочек;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Обувь покупают</a:t>
                      </a:r>
                      <a:r>
                        <a:rPr lang="ru-RU" baseline="0" dirty="0" smtClean="0"/>
                        <a:t> в магазине;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Из каких материалов изготавливается обувь?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Где изготавливают обувь?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Почему в одной обуви тепло, а в другой холодно?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Спросить у взрослых;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Посмотреть иллюстрации;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dirty="0" smtClean="0"/>
                        <a:t>Посмотреть фильм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95972" y="1091524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было предложено обуть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босоножки на зимнюю прогулку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9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140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предметно-развивающей среды: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 разного вида (кожа, резина, войлок, мех);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Настольно-печатные игры;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Раскраски;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Видео, фото файлы;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«Такая разная обувь»</a:t>
            </a:r>
          </a:p>
        </p:txBody>
      </p:sp>
    </p:spTree>
    <p:extLst>
      <p:ext uri="{BB962C8B-B14F-4D97-AF65-F5344CB8AC3E}">
        <p14:creationId xmlns:p14="http://schemas.microsoft.com/office/powerpoint/2010/main" val="236430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52218"/>
              </p:ext>
            </p:extLst>
          </p:nvPr>
        </p:nvGraphicFramePr>
        <p:xfrm>
          <a:off x="755576" y="476672"/>
          <a:ext cx="777686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мероприятия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«Виды обуви»;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«Профессия-сапожник»;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«Какая обувь лучше»;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 сберечь обувь»;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 изготавливается обувь».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«Туфелька» (оригами)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Расширить знание о разновидностях обуви: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Расширить знания детей о работе сапожников.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Расширять знания о свойствах материалов.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Воспитывать у детей бережное отношение к обуви.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Познакомить детей с производством обуви.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Закрепить знания детей </a:t>
                      </a: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обуви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Беседа, просмотр иллюстраций;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Просмотр фильма;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экспериментов;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Беседа;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Экскурсия;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Конструирование.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66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408" y="764704"/>
            <a:ext cx="8172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оформлению выставки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«Такая разная обувь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организации экскурсии;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книжки-малышки: «Такая разная обувь»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3789040"/>
            <a:ext cx="254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14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180</TotalTime>
  <Words>364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«Такая разная обувь»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«Такая разная обувь» Возраст детей: 5-6 лет</dc:title>
  <dc:creator>student</dc:creator>
  <cp:lastModifiedBy>111</cp:lastModifiedBy>
  <cp:revision>26</cp:revision>
  <dcterms:created xsi:type="dcterms:W3CDTF">2018-02-12T09:29:09Z</dcterms:created>
  <dcterms:modified xsi:type="dcterms:W3CDTF">2019-01-31T11:07:17Z</dcterms:modified>
</cp:coreProperties>
</file>