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64" r:id="rId8"/>
    <p:sldId id="259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476"/>
    <a:srgbClr val="006800"/>
    <a:srgbClr val="009900"/>
    <a:srgbClr val="DA1010"/>
    <a:srgbClr val="1919D1"/>
    <a:srgbClr val="CC0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A47B-4826-4533-81C5-69717D9E5908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8A23-551B-4096-9C6D-08FEC4F4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7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A47B-4826-4533-81C5-69717D9E5908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8A23-551B-4096-9C6D-08FEC4F4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1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A47B-4826-4533-81C5-69717D9E5908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8A23-551B-4096-9C6D-08FEC4F4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44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A47B-4826-4533-81C5-69717D9E5908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8A23-551B-4096-9C6D-08FEC4F4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9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A47B-4826-4533-81C5-69717D9E5908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8A23-551B-4096-9C6D-08FEC4F4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A47B-4826-4533-81C5-69717D9E5908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8A23-551B-4096-9C6D-08FEC4F4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6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A47B-4826-4533-81C5-69717D9E5908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8A23-551B-4096-9C6D-08FEC4F4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7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A47B-4826-4533-81C5-69717D9E5908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8A23-551B-4096-9C6D-08FEC4F4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6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A47B-4826-4533-81C5-69717D9E5908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8A23-551B-4096-9C6D-08FEC4F4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5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A47B-4826-4533-81C5-69717D9E5908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8A23-551B-4096-9C6D-08FEC4F4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5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A47B-4826-4533-81C5-69717D9E5908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8A23-551B-4096-9C6D-08FEC4F4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2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A47B-4826-4533-81C5-69717D9E5908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D8A23-551B-4096-9C6D-08FEC4F4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4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9277" y="548680"/>
            <a:ext cx="8424936" cy="1752600"/>
          </a:xfrm>
        </p:spPr>
        <p:txBody>
          <a:bodyPr>
            <a:normAutofit/>
          </a:bodyPr>
          <a:lstStyle/>
          <a:p>
            <a:r>
              <a:rPr lang="ru-RU" sz="4400" smtClean="0">
                <a:solidFill>
                  <a:srgbClr val="1919D1"/>
                </a:solidFill>
                <a:latin typeface="Arial Black" pitchFamily="34" charset="0"/>
              </a:rPr>
              <a:t>«ВАРЕЖКИ, ПЕРЧАТКИ»</a:t>
            </a:r>
            <a:endParaRPr lang="ru-RU" sz="4400" dirty="0">
              <a:solidFill>
                <a:srgbClr val="1919D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71577" y="1835532"/>
            <a:ext cx="5280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A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 5-6 лет</a:t>
            </a:r>
            <a:endParaRPr lang="ru-RU" sz="4000" b="1" dirty="0">
              <a:solidFill>
                <a:srgbClr val="DA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3965" y="6083230"/>
            <a:ext cx="4356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32476"/>
                </a:solidFill>
                <a:latin typeface="Times New Roman" pitchFamily="18" charset="0"/>
                <a:cs typeface="Times New Roman" pitchFamily="18" charset="0"/>
              </a:rPr>
              <a:t>Выполнила: Глазунова 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13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групповой, детско-взрослый, познавательно-исследовательский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308">
            <a:off x="6651892" y="268953"/>
            <a:ext cx="2285211" cy="2285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8525">
            <a:off x="971600" y="4611666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представлений о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перчаток и варежек,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из которых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изготавливают,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сезонность применения каждого вида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Сформировать интерес к познанию истории и культуре наших предков у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познакомить с историей возникновения варежки на Руси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разновидностях перчаток;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свойств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из которых изготавливают «Одежду для рук»;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перчаткам, варежкам;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учить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приемам пластилинографии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Wingdings" pitchFamily="2" charset="2"/>
              <a:buChar char="Ø"/>
            </a:pP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456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75608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Приоритетная 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область: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 lvl="0"/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в интеграции:</a:t>
            </a:r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развитие;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развитие;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  <a:p>
            <a:pPr lvl="0"/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5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36649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ОЧЕМУ ВАРЕЖКИ И ПЕРЧАТКИ ТАКИЕ РАЗНЫЕ 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285" y="1340768"/>
            <a:ext cx="8351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Детям было предложено зимой пойти на улицу в резиновых перчатках</a:t>
            </a: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80385"/>
              </p:ext>
            </p:extLst>
          </p:nvPr>
        </p:nvGraphicFramePr>
        <p:xfrm>
          <a:off x="1519798" y="2171765"/>
          <a:ext cx="6096000" cy="460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Что мы знаем?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Что хотим узнать?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Как</a:t>
                      </a:r>
                      <a:r>
                        <a:rPr lang="ru-RU" sz="2800" baseline="0" dirty="0" smtClean="0"/>
                        <a:t> узнать?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Все</a:t>
                      </a:r>
                      <a:r>
                        <a:rPr lang="ru-RU" baseline="0" dirty="0" smtClean="0"/>
                        <a:t> носят перчатки и варежки;</a:t>
                      </a:r>
                      <a:endParaRPr lang="ru-RU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Для каждого времени года сво</a:t>
                      </a:r>
                      <a:r>
                        <a:rPr lang="ru-RU" baseline="0" dirty="0" smtClean="0"/>
                        <a:t>и перчатки и варежки;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Некоторые</a:t>
                      </a:r>
                      <a:r>
                        <a:rPr lang="ru-RU" baseline="0" dirty="0" smtClean="0"/>
                        <a:t> перчатки и варежки вяжут, а некоторые покупают в магазине.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Откуда пришли варежки?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Из </a:t>
                      </a:r>
                      <a:r>
                        <a:rPr lang="ru-RU" dirty="0" smtClean="0"/>
                        <a:t>каких </a:t>
                      </a:r>
                      <a:r>
                        <a:rPr lang="ru-RU" dirty="0" smtClean="0"/>
                        <a:t>материалов изготавливают</a:t>
                      </a:r>
                      <a:r>
                        <a:rPr lang="ru-RU" baseline="0" dirty="0" smtClean="0"/>
                        <a:t> варежки и перчатки</a:t>
                      </a:r>
                      <a:r>
                        <a:rPr lang="ru-RU" dirty="0" smtClean="0"/>
                        <a:t>?</a:t>
                      </a:r>
                      <a:endParaRPr lang="ru-RU" dirty="0" smtClean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Почему </a:t>
                      </a:r>
                      <a:r>
                        <a:rPr lang="ru-RU" dirty="0" smtClean="0"/>
                        <a:t>в </a:t>
                      </a:r>
                      <a:r>
                        <a:rPr lang="ru-RU" dirty="0" smtClean="0"/>
                        <a:t>одних перчатках тепло, </a:t>
                      </a:r>
                      <a:r>
                        <a:rPr lang="ru-RU" dirty="0" smtClean="0"/>
                        <a:t>а в </a:t>
                      </a:r>
                      <a:r>
                        <a:rPr lang="ru-RU" dirty="0" smtClean="0"/>
                        <a:t>других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холодно</a:t>
                      </a:r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Спросить у взрослых;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Посмотреть иллюстрации;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Посмотреть </a:t>
                      </a:r>
                      <a:r>
                        <a:rPr lang="ru-RU" dirty="0" smtClean="0"/>
                        <a:t>в интернете.</a:t>
                      </a:r>
                      <a:endParaRPr lang="ru-RU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54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63284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предметно-развивающей среды: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 вида (кожа, резина, войлок, мех);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 игры;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Видео, фото файлы;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«Такие разные перчатки и варежки»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3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728824"/>
              </p:ext>
            </p:extLst>
          </p:nvPr>
        </p:nvGraphicFramePr>
        <p:xfrm>
          <a:off x="755576" y="476672"/>
          <a:ext cx="7776864" cy="594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2288"/>
                <a:gridCol w="2592288"/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мероприятия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деятельности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/>
                        <a:t>«От куда варежки к нам пришли»;</a:t>
                      </a:r>
                      <a:endParaRPr lang="ru-RU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/>
                        <a:t>«Перчатки каждые важны, перчатки каждому нужны!»;</a:t>
                      </a:r>
                      <a:endParaRPr lang="ru-RU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/>
                        <a:t>«</a:t>
                      </a:r>
                      <a:r>
                        <a:rPr lang="ru-RU" baseline="0" dirty="0" smtClean="0"/>
                        <a:t>Какие варежки и перчатки лучше»;</a:t>
                      </a:r>
                      <a:endParaRPr lang="ru-RU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/>
                        <a:t>«Как сберечь </a:t>
                      </a:r>
                      <a:r>
                        <a:rPr lang="ru-RU" baseline="0" dirty="0" smtClean="0"/>
                        <a:t>варежки и перчатки»;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/>
                        <a:t>«Вот какая варежка»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Знакомство с историей варежки.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Расширить знание о разновидностях перчаток;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Расширять знания свойств материалов из которых изготавливают «Одежду для рук»;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Воспитывать бережное отношение к перчаткам, варежкам;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Продолжать учить основным приемам пластилинографии 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Восприятие документального фильма;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Коммуникативная, игровая;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Познавательно-исследовательская;</a:t>
                      </a: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Коммуникативная;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Изобразительная.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77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97455"/>
            <a:ext cx="79928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оформлению выставки «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разные перчатки и варежки»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«Как одеть ребёнка зимой?»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Беседа с родителями о необходимости пришить варежки на резинку.</a:t>
            </a:r>
          </a:p>
        </p:txBody>
      </p:sp>
    </p:spTree>
    <p:extLst>
      <p:ext uri="{BB962C8B-B14F-4D97-AF65-F5344CB8AC3E}">
        <p14:creationId xmlns:p14="http://schemas.microsoft.com/office/powerpoint/2010/main" val="372927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11895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проекта: </a:t>
            </a:r>
          </a:p>
          <a:p>
            <a:pPr lvl="0"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разные варежки и перчатки»</a:t>
            </a:r>
            <a:endParaRPr lang="ru-RU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продукта:</a:t>
            </a:r>
          </a:p>
          <a:p>
            <a:pPr lvl="0"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ребёнка</a:t>
            </a:r>
            <a:endParaRPr lang="ru-RU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27" y="1"/>
            <a:ext cx="1567299" cy="1412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4669">
            <a:off x="6369964" y="1778866"/>
            <a:ext cx="1917474" cy="1544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7590">
            <a:off x="0" y="3444391"/>
            <a:ext cx="2272303" cy="1697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920">
            <a:off x="5857941" y="4082529"/>
            <a:ext cx="2969039" cy="24237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35" y="4067933"/>
            <a:ext cx="2862426" cy="242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7572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391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хата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</dc:creator>
  <cp:lastModifiedBy>VIP</cp:lastModifiedBy>
  <cp:revision>14</cp:revision>
  <dcterms:created xsi:type="dcterms:W3CDTF">2018-06-22T03:31:02Z</dcterms:created>
  <dcterms:modified xsi:type="dcterms:W3CDTF">2018-06-22T05:21:12Z</dcterms:modified>
</cp:coreProperties>
</file>