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4" r:id="rId1"/>
    <p:sldMasterId id="2147483934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6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9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8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1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4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7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3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4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8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3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1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1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1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8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1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8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45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3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100" y="2058933"/>
            <a:ext cx="11049000" cy="25019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Неизвестные Достопримечательности </a:t>
            </a:r>
            <a:r>
              <a:rPr lang="ru-RU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Новосибирска</a:t>
            </a:r>
            <a:endParaRPr lang="ru-RU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47043"/>
            <a:ext cx="3606800" cy="2408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48" y="178008"/>
            <a:ext cx="4865510" cy="2052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0"/>
            <a:ext cx="3430426" cy="2290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08" y="4344158"/>
            <a:ext cx="4167725" cy="231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657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5" y="2997200"/>
            <a:ext cx="5321299" cy="3990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499" y="-88900"/>
            <a:ext cx="2927350" cy="3903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49" y="3814233"/>
            <a:ext cx="4513450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3720" y="0"/>
            <a:ext cx="6712229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i="1" dirty="0">
                <a:ln/>
                <a:solidFill>
                  <a:srgbClr val="7167E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Скульптурная </a:t>
            </a:r>
            <a:r>
              <a:rPr lang="ru-RU" sz="4400" b="1" i="1" dirty="0" smtClean="0">
                <a:ln/>
                <a:solidFill>
                  <a:srgbClr val="7167E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композиция</a:t>
            </a:r>
          </a:p>
          <a:p>
            <a:pPr algn="ctr"/>
            <a:r>
              <a:rPr lang="ru-RU" sz="4400" b="1" i="1" dirty="0" smtClean="0">
                <a:ln/>
                <a:solidFill>
                  <a:srgbClr val="7167E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«Место принятия </a:t>
            </a:r>
            <a:r>
              <a:rPr lang="ru-RU" sz="4400" b="1" i="1" dirty="0">
                <a:ln/>
                <a:solidFill>
                  <a:srgbClr val="7167E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</a:t>
            </a:r>
            <a:r>
              <a:rPr lang="ru-RU" sz="4400" b="1" i="1" dirty="0" smtClean="0">
                <a:ln/>
                <a:solidFill>
                  <a:srgbClr val="7167E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ешений»</a:t>
            </a:r>
            <a:endParaRPr lang="ru-RU" sz="4400" b="1" i="1" dirty="0">
              <a:ln/>
              <a:solidFill>
                <a:srgbClr val="7167EF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49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558925"/>
            <a:ext cx="6299795" cy="406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57" y="2423663"/>
            <a:ext cx="6001243" cy="398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3196" y="115358"/>
            <a:ext cx="1056411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400" b="1" i="1" dirty="0">
                <a:ln/>
                <a:solidFill>
                  <a:srgbClr val="7167E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Памятник </a:t>
            </a:r>
            <a:r>
              <a:rPr lang="ru-RU" sz="4400" b="1" i="1" dirty="0" smtClean="0">
                <a:ln/>
                <a:solidFill>
                  <a:srgbClr val="7167E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«Покупатель </a:t>
            </a:r>
            <a:r>
              <a:rPr lang="ru-RU" sz="4400" b="1" i="1" dirty="0">
                <a:ln/>
                <a:solidFill>
                  <a:srgbClr val="7167E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 </a:t>
            </a:r>
            <a:r>
              <a:rPr lang="ru-RU" sz="4400" b="1" i="1" dirty="0" smtClean="0">
                <a:ln/>
                <a:solidFill>
                  <a:srgbClr val="7167E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продавец»</a:t>
            </a:r>
            <a:endParaRPr lang="ru-RU" b="1" i="1" dirty="0">
              <a:ln/>
              <a:solidFill>
                <a:srgbClr val="7167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997" y="132834"/>
            <a:ext cx="927850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>
                <a:ln/>
                <a:solidFill>
                  <a:schemeClr val="accent4"/>
                </a:solidFill>
              </a:rPr>
              <a:t> </a:t>
            </a:r>
            <a:r>
              <a:rPr lang="ru-RU" sz="4400" b="1" i="1" dirty="0">
                <a:ln/>
                <a:solidFill>
                  <a:srgbClr val="7167E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Памятник лабораторной мыши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244600"/>
            <a:ext cx="5046134" cy="378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1244600"/>
            <a:ext cx="4978400" cy="497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11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7" y="2235200"/>
            <a:ext cx="6617087" cy="345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220" y="3385382"/>
            <a:ext cx="4544483" cy="3408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589" y="-64255"/>
            <a:ext cx="2894011" cy="344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5920" y="107434"/>
            <a:ext cx="5626861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i="1" dirty="0" smtClean="0">
                <a:ln/>
                <a:solidFill>
                  <a:srgbClr val="7167E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Памятник</a:t>
            </a:r>
          </a:p>
          <a:p>
            <a:pPr algn="ctr"/>
            <a:r>
              <a:rPr lang="ru-RU" sz="4400" b="1" i="1" dirty="0" smtClean="0">
                <a:ln/>
                <a:solidFill>
                  <a:srgbClr val="7167E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«Счастье </a:t>
            </a:r>
            <a:r>
              <a:rPr lang="ru-RU" sz="4400" b="1" i="1" dirty="0">
                <a:ln/>
                <a:solidFill>
                  <a:srgbClr val="7167E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строится»</a:t>
            </a:r>
          </a:p>
        </p:txBody>
      </p:sp>
    </p:spTree>
    <p:extLst>
      <p:ext uri="{BB962C8B-B14F-4D97-AF65-F5344CB8AC3E}">
        <p14:creationId xmlns:p14="http://schemas.microsoft.com/office/powerpoint/2010/main" val="36708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272" y="482600"/>
            <a:ext cx="111876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СПАСИБО ЗА ВНИМАНИЕ!!!</a:t>
            </a:r>
            <a:endParaRPr lang="ru-RU" sz="4400" b="1" i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38875"/>
            <a:ext cx="1892299" cy="1983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65" y="1950241"/>
            <a:ext cx="2389435" cy="26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Дерево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158</TotalTime>
  <Words>29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Arial Black</vt:lpstr>
      <vt:lpstr>Batang</vt:lpstr>
      <vt:lpstr>BatangChe</vt:lpstr>
      <vt:lpstr>Calibri</vt:lpstr>
      <vt:lpstr>Calibri Light</vt:lpstr>
      <vt:lpstr>Wingdings</vt:lpstr>
      <vt:lpstr>Wingdings 2</vt:lpstr>
      <vt:lpstr>HDOfficeLightV0</vt:lpstr>
      <vt:lpstr>Дерево</vt:lpstr>
      <vt:lpstr>Неизвестные Достопримечательности Новосибирска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НОВОСИБИСК</dc:title>
  <dc:creator>111</dc:creator>
  <cp:lastModifiedBy>1</cp:lastModifiedBy>
  <cp:revision>13</cp:revision>
  <dcterms:created xsi:type="dcterms:W3CDTF">2018-08-30T10:29:32Z</dcterms:created>
  <dcterms:modified xsi:type="dcterms:W3CDTF">2019-10-23T13:16:09Z</dcterms:modified>
</cp:coreProperties>
</file>