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F98B53-706F-4988-B37B-81EF2638A8B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A00E1A-AFC4-4095-B5A6-998BE0FF13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1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ФИЛИМОНОВСКАЯ ИГРУШКА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64400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7" y="4192"/>
            <a:ext cx="441013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Есть под Тулой деревенька,</a:t>
            </a:r>
            <a:br>
              <a:rPr lang="ru-RU" sz="2200" dirty="0" smtClean="0"/>
            </a:br>
            <a:r>
              <a:rPr lang="ru-RU" sz="2200" dirty="0" smtClean="0"/>
              <a:t>Филимоново зовут</a:t>
            </a:r>
            <a:br>
              <a:rPr lang="ru-RU" sz="2200" dirty="0" smtClean="0"/>
            </a:br>
            <a:r>
              <a:rPr lang="ru-RU" sz="2200" dirty="0" smtClean="0"/>
              <a:t>И живут там мастерицы,</a:t>
            </a:r>
            <a:br>
              <a:rPr lang="ru-RU" sz="2200" dirty="0" smtClean="0"/>
            </a:br>
            <a:r>
              <a:rPr lang="ru-RU" sz="2200" dirty="0" smtClean="0"/>
              <a:t>Что добро в дома несут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4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327576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01103"/>
            <a:ext cx="3322712" cy="2886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 добро там не простое,</a:t>
            </a:r>
            <a:br>
              <a:rPr lang="ru-RU" sz="2400" dirty="0"/>
            </a:br>
            <a:r>
              <a:rPr lang="ru-RU" sz="2400" dirty="0"/>
              <a:t>И не злато, серебро</a:t>
            </a:r>
            <a:br>
              <a:rPr lang="ru-RU" sz="2400" dirty="0"/>
            </a:br>
            <a:r>
              <a:rPr lang="ru-RU" sz="2400" dirty="0"/>
              <a:t>Филимоновской игрушкой</a:t>
            </a:r>
            <a:br>
              <a:rPr lang="ru-RU" sz="2400" dirty="0"/>
            </a:br>
            <a:r>
              <a:rPr lang="ru-RU" sz="2400" dirty="0"/>
              <a:t>Называется оно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082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64"/>
            <a:ext cx="4038600" cy="428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67240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Сильно вытянуты шеи</a:t>
            </a:r>
            <a:br>
              <a:rPr lang="ru-RU" sz="2000" dirty="0"/>
            </a:br>
            <a:r>
              <a:rPr lang="ru-RU" sz="2000" dirty="0"/>
              <a:t>И корова, как жираф,</a:t>
            </a:r>
            <a:br>
              <a:rPr lang="ru-RU" sz="2000" dirty="0"/>
            </a:br>
            <a:r>
              <a:rPr lang="ru-RU" sz="2000" dirty="0"/>
              <a:t>И медведь, что Змей Горыныч</a:t>
            </a:r>
            <a:br>
              <a:rPr lang="ru-RU" sz="2000" dirty="0"/>
            </a:br>
            <a:r>
              <a:rPr lang="ru-RU" sz="2000" dirty="0"/>
              <a:t>Только это просто так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08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1188"/>
            <a:ext cx="4038600" cy="2705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0" y="2438559"/>
            <a:ext cx="2534920" cy="2611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Чтобы звери, птицы, кони,</a:t>
            </a:r>
            <a:br>
              <a:rPr lang="ru-RU" sz="2200" dirty="0"/>
            </a:br>
            <a:r>
              <a:rPr lang="ru-RU" sz="2200" dirty="0"/>
              <a:t>Барышни, солдаты,</a:t>
            </a:r>
            <a:br>
              <a:rPr lang="ru-RU" sz="2200" dirty="0"/>
            </a:br>
            <a:r>
              <a:rPr lang="ru-RU" sz="2200" dirty="0"/>
              <a:t>И коровы и медведи</a:t>
            </a:r>
            <a:br>
              <a:rPr lang="ru-RU" sz="2200" dirty="0"/>
            </a:br>
            <a:r>
              <a:rPr lang="ru-RU" sz="2200" dirty="0"/>
              <a:t>Нравились ребятам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2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9644"/>
            <a:ext cx="403860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8679"/>
            <a:ext cx="4038600" cy="3230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Чтоб добром и красотою сердце согревало</a:t>
            </a:r>
            <a:br>
              <a:rPr lang="ru-RU" sz="2200" dirty="0"/>
            </a:br>
            <a:r>
              <a:rPr lang="ru-RU" sz="2200" dirty="0"/>
              <a:t>И чтоб сказка никогда</a:t>
            </a:r>
            <a:br>
              <a:rPr lang="ru-RU" sz="2200" dirty="0"/>
            </a:br>
            <a:r>
              <a:rPr lang="ru-RU" sz="2200" dirty="0"/>
              <a:t>Нас не покидала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2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29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ФИЛИМОНОВСКАЯ ИГРУШКА</vt:lpstr>
      <vt:lpstr>Есть под Тулой деревенька, Филимоново зовут И живут там мастерицы, Что добро в дома несут. </vt:lpstr>
      <vt:lpstr>И добро там не простое, И не злато, серебро Филимоновской игрушкой Называется оно </vt:lpstr>
      <vt:lpstr>Сильно вытянуты шеи И корова, как жираф, И медведь, что Змей Горыныч Только это просто так </vt:lpstr>
      <vt:lpstr>Чтобы звери, птицы, кони, Барышни, солдаты, И коровы и медведи Нравились ребятам </vt:lpstr>
      <vt:lpstr>Чтоб добром и красотою сердце согревало И чтоб сказка никогда Нас не покидала. 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ФИЛИМОНОВСКАЯ ИГРУШКА</dc:title>
  <dc:creator>VIP</dc:creator>
  <cp:lastModifiedBy>VIP</cp:lastModifiedBy>
  <cp:revision>9</cp:revision>
  <dcterms:created xsi:type="dcterms:W3CDTF">2015-03-09T13:18:35Z</dcterms:created>
  <dcterms:modified xsi:type="dcterms:W3CDTF">2015-03-09T14:03:21Z</dcterms:modified>
</cp:coreProperties>
</file>